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9" r:id="rId10"/>
    <p:sldId id="273" r:id="rId11"/>
    <p:sldId id="274" r:id="rId12"/>
    <p:sldId id="270" r:id="rId13"/>
    <p:sldId id="271" r:id="rId14"/>
    <p:sldId id="265" r:id="rId15"/>
    <p:sldId id="272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81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7247"/>
    <a:srgbClr val="B3B6C5"/>
    <a:srgbClr val="68ADAD"/>
    <a:srgbClr val="9B8456"/>
    <a:srgbClr val="6FB05D"/>
    <a:srgbClr val="BCBDB7"/>
    <a:srgbClr val="2E3349"/>
    <a:srgbClr val="8895BB"/>
    <a:srgbClr val="161922"/>
    <a:srgbClr val="BD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  <p:guide orient="horz" pos="3181"/>
        <p:guide orient="horz" pos="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0709515-9060-42D4-A650-FD99DE9B4AD1}"/>
              </a:ext>
            </a:extLst>
          </p:cNvPr>
          <p:cNvGrpSpPr/>
          <p:nvPr/>
        </p:nvGrpSpPr>
        <p:grpSpPr>
          <a:xfrm>
            <a:off x="1134433" y="-219075"/>
            <a:ext cx="9942183" cy="7296150"/>
            <a:chOff x="1134433" y="-219075"/>
            <a:chExt cx="9942183" cy="72961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0BCDF71-5A47-4C91-920E-8D54D40023C1}"/>
                </a:ext>
              </a:extLst>
            </p:cNvPr>
            <p:cNvSpPr/>
            <p:nvPr/>
          </p:nvSpPr>
          <p:spPr>
            <a:xfrm>
              <a:off x="1134433" y="1"/>
              <a:ext cx="9942183" cy="6857999"/>
            </a:xfrm>
            <a:custGeom>
              <a:avLst/>
              <a:gdLst>
                <a:gd name="connsiteX0" fmla="*/ 3429000 w 9942183"/>
                <a:gd name="connsiteY0" fmla="*/ 0 h 6857999"/>
                <a:gd name="connsiteX1" fmla="*/ 6513184 w 9942183"/>
                <a:gd name="connsiteY1" fmla="*/ 0 h 6857999"/>
                <a:gd name="connsiteX2" fmla="*/ 9942183 w 9942183"/>
                <a:gd name="connsiteY2" fmla="*/ 3429000 h 6857999"/>
                <a:gd name="connsiteX3" fmla="*/ 6513184 w 9942183"/>
                <a:gd name="connsiteY3" fmla="*/ 6857999 h 6857999"/>
                <a:gd name="connsiteX4" fmla="*/ 3429000 w 9942183"/>
                <a:gd name="connsiteY4" fmla="*/ 6857999 h 6857999"/>
                <a:gd name="connsiteX5" fmla="*/ 0 w 9942183"/>
                <a:gd name="connsiteY5" fmla="*/ 342900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2183" h="6857999">
                  <a:moveTo>
                    <a:pt x="3429000" y="0"/>
                  </a:moveTo>
                  <a:lnTo>
                    <a:pt x="6513184" y="0"/>
                  </a:lnTo>
                  <a:lnTo>
                    <a:pt x="9942183" y="3429000"/>
                  </a:lnTo>
                  <a:lnTo>
                    <a:pt x="6513184" y="6857999"/>
                  </a:lnTo>
                  <a:lnTo>
                    <a:pt x="3429000" y="6857999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9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1FA05B2-AADD-48CC-BBBB-6C43013468B7}"/>
                </a:ext>
              </a:extLst>
            </p:cNvPr>
            <p:cNvSpPr/>
            <p:nvPr/>
          </p:nvSpPr>
          <p:spPr>
            <a:xfrm rot="2700000">
              <a:off x="2447924" y="-219075"/>
              <a:ext cx="7296150" cy="7296150"/>
            </a:xfrm>
            <a:custGeom>
              <a:avLst/>
              <a:gdLst>
                <a:gd name="connsiteX0" fmla="*/ 2408361 w 7296150"/>
                <a:gd name="connsiteY0" fmla="*/ 38451 h 7296150"/>
                <a:gd name="connsiteX1" fmla="*/ 2446812 w 7296150"/>
                <a:gd name="connsiteY1" fmla="*/ 0 h 7296150"/>
                <a:gd name="connsiteX2" fmla="*/ 7296150 w 7296150"/>
                <a:gd name="connsiteY2" fmla="*/ 0 h 7296150"/>
                <a:gd name="connsiteX3" fmla="*/ 7296150 w 7296150"/>
                <a:gd name="connsiteY3" fmla="*/ 4849338 h 7296150"/>
                <a:gd name="connsiteX4" fmla="*/ 7257699 w 7296150"/>
                <a:gd name="connsiteY4" fmla="*/ 4887789 h 7296150"/>
                <a:gd name="connsiteX5" fmla="*/ 7257699 w 7296150"/>
                <a:gd name="connsiteY5" fmla="*/ 38451 h 7296150"/>
                <a:gd name="connsiteX6" fmla="*/ 0 w 7296150"/>
                <a:gd name="connsiteY6" fmla="*/ 2446812 h 7296150"/>
                <a:gd name="connsiteX7" fmla="*/ 38451 w 7296150"/>
                <a:gd name="connsiteY7" fmla="*/ 2408361 h 7296150"/>
                <a:gd name="connsiteX8" fmla="*/ 38451 w 7296150"/>
                <a:gd name="connsiteY8" fmla="*/ 7257699 h 7296150"/>
                <a:gd name="connsiteX9" fmla="*/ 4887789 w 7296150"/>
                <a:gd name="connsiteY9" fmla="*/ 7257699 h 7296150"/>
                <a:gd name="connsiteX10" fmla="*/ 4849338 w 7296150"/>
                <a:gd name="connsiteY10" fmla="*/ 7296150 h 7296150"/>
                <a:gd name="connsiteX11" fmla="*/ 0 w 7296150"/>
                <a:gd name="connsiteY11" fmla="*/ 7296150 h 72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6150" h="7296150">
                  <a:moveTo>
                    <a:pt x="2408361" y="38451"/>
                  </a:moveTo>
                  <a:lnTo>
                    <a:pt x="2446812" y="0"/>
                  </a:lnTo>
                  <a:lnTo>
                    <a:pt x="7296150" y="0"/>
                  </a:lnTo>
                  <a:lnTo>
                    <a:pt x="7296150" y="4849338"/>
                  </a:lnTo>
                  <a:lnTo>
                    <a:pt x="7257699" y="4887789"/>
                  </a:lnTo>
                  <a:lnTo>
                    <a:pt x="7257699" y="38451"/>
                  </a:lnTo>
                  <a:close/>
                  <a:moveTo>
                    <a:pt x="0" y="2446812"/>
                  </a:moveTo>
                  <a:lnTo>
                    <a:pt x="38451" y="2408361"/>
                  </a:lnTo>
                  <a:lnTo>
                    <a:pt x="38451" y="7257699"/>
                  </a:lnTo>
                  <a:lnTo>
                    <a:pt x="4887789" y="7257699"/>
                  </a:lnTo>
                  <a:lnTo>
                    <a:pt x="4849338" y="7296150"/>
                  </a:lnTo>
                  <a:lnTo>
                    <a:pt x="0" y="729615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2" descr="게임성과 BM모델이 반비례! - 가디언 테일즈">
            <a:extLst>
              <a:ext uri="{FF2B5EF4-FFF2-40B4-BE49-F238E27FC236}">
                <a16:creationId xmlns:a16="http://schemas.microsoft.com/office/drawing/2014/main" id="{201A3E77-D572-487A-8113-D321C59D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4" y="261938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4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8331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380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공격력도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탱킹에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8331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2831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연계기가 이어지기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오래 버틸 수 있게 설계</a:t>
            </a: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27" y="1859086"/>
            <a:ext cx="5582497" cy="3139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ㅁㄴㅇㅁㄴㅇ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747129" y="2035219"/>
            <a:ext cx="4714994" cy="20859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3286670" y="5058464"/>
            <a:ext cx="5633048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12" y="1698545"/>
            <a:ext cx="4797425" cy="31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35467" y="5058464"/>
            <a:ext cx="533831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어퍼컷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오른팔을 아래에서 위로 크게 휘둘러 적을 가격</a:t>
            </a:r>
          </a:p>
        </p:txBody>
      </p:sp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4" name="Picture 6" descr="https://static.wikia.nocookie.net/devilmaycry/images/5/56/BalRI.gif/revision/latest?cb=201903151428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698" y="2239895"/>
            <a:ext cx="4221672" cy="2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45102" y="5058464"/>
            <a:ext cx="791904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드래곤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에어본으로 띄운 적을 왼손으로 다시 쳐 올린 후 내려찍으며 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63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98382"/>
              </p:ext>
            </p:extLst>
          </p:nvPr>
        </p:nvGraphicFramePr>
        <p:xfrm>
          <a:off x="1533493" y="1520760"/>
          <a:ext cx="9125014" cy="194274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794759">
                  <a:extLst>
                    <a:ext uri="{9D8B030D-6E8A-4147-A177-3AD203B41FA5}">
                      <a16:colId xmlns:a16="http://schemas.microsoft.com/office/drawing/2014/main" val="3869251634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58657642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4258057940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3842549266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582070661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715297955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29286334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2517843072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16888873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47500834"/>
                    </a:ext>
                  </a:extLst>
                </a:gridCol>
              </a:tblGrid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2833176411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0720724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73490792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183886156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679422010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1954085656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89003758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</a:t>
                      </a: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227837518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87881" y="4161693"/>
            <a:ext cx="6016239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성은 속성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포지션 별로 어느정도 균형이 맞지만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아직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성은 균형이 맞지 않는 상태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특히 화 속성과 지 속성이 포지션 불균형이 심함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</p:spTree>
    <p:extLst>
      <p:ext uri="{BB962C8B-B14F-4D97-AF65-F5344CB8AC3E}">
        <p14:creationId xmlns:p14="http://schemas.microsoft.com/office/powerpoint/2010/main" val="387329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5977" y="6110245"/>
            <a:ext cx="570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5" y="1529450"/>
            <a:ext cx="3966609" cy="39957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순서 분석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64099"/>
              </p:ext>
            </p:extLst>
          </p:nvPr>
        </p:nvGraphicFramePr>
        <p:xfrm>
          <a:off x="7316084" y="1520825"/>
          <a:ext cx="1629938" cy="3995776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814969">
                  <a:extLst>
                    <a:ext uri="{9D8B030D-6E8A-4147-A177-3AD203B41FA5}">
                      <a16:colId xmlns:a16="http://schemas.microsoft.com/office/drawing/2014/main" val="2360379768"/>
                    </a:ext>
                  </a:extLst>
                </a:gridCol>
                <a:gridCol w="814969">
                  <a:extLst>
                    <a:ext uri="{9D8B030D-6E8A-4147-A177-3AD203B41FA5}">
                      <a16:colId xmlns:a16="http://schemas.microsoft.com/office/drawing/2014/main" val="320349119"/>
                    </a:ext>
                  </a:extLst>
                </a:gridCol>
              </a:tblGrid>
              <a:tr h="24973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업데이트 순서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2862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3965755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무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93253820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수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99090005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76417137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전사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56044049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90471192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광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5986128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수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원거리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409870491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2285511887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5692141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광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15732289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563685903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무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82014932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수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425168504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 err="1">
                          <a:effectLst/>
                        </a:rPr>
                        <a:t>지원가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2946696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72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63655" y="1543746"/>
            <a:ext cx="1447799" cy="14477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81625" y="1514557"/>
            <a:ext cx="1447799" cy="1447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483169" y="1528074"/>
            <a:ext cx="1447799" cy="14477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14160" y="3606324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2130" y="3606324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64401" y="3606323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93634" y="5293138"/>
            <a:ext cx="7205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 중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탱커 군 분석</a:t>
            </a:r>
          </a:p>
        </p:txBody>
      </p:sp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4" y="2090551"/>
            <a:ext cx="4763165" cy="2676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0659" y="5058464"/>
            <a:ext cx="343068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육체적으로 강력해 보이는 외모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과하다 싶을 수준의 근육질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91" y="2090550"/>
            <a:ext cx="3573530" cy="2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 모티브</a:t>
            </a:r>
          </a:p>
        </p:txBody>
      </p:sp>
    </p:spTree>
    <p:extLst>
      <p:ext uri="{BB962C8B-B14F-4D97-AF65-F5344CB8AC3E}">
        <p14:creationId xmlns:p14="http://schemas.microsoft.com/office/powerpoint/2010/main" val="68187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528762"/>
            <a:ext cx="5448300" cy="351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71850" y="5053440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자신의 동료를 지키기 위해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6" name="Picture 4" descr="Imat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81" b="99757" l="10000" r="90000">
                        <a14:foregroundMark x1="47818" y1="13835" x2="49091" y2="9223"/>
                        <a14:foregroundMark x1="49091" y1="11650" x2="50545" y2="10680"/>
                        <a14:foregroundMark x1="47818" y1="58252" x2="34545" y2="99757"/>
                        <a14:foregroundMark x1="48000" y1="62379" x2="38909" y2="99757"/>
                        <a14:foregroundMark x1="57818" y1="60437" x2="61455" y2="98058"/>
                        <a14:foregroundMark x1="46545" y1="10194" x2="46545" y2="10194"/>
                        <a14:foregroundMark x1="46182" y1="11893" x2="46182" y2="11893"/>
                        <a14:backgroundMark x1="40182" y1="15534" x2="14545" y2="42718"/>
                        <a14:backgroundMark x1="71636" y1="44903" x2="70000" y2="84709"/>
                        <a14:backgroundMark x1="32727" y1="63592" x2="22000" y2="81553"/>
                        <a14:backgroundMark x1="58909" y1="18204" x2="58909" y2="18204"/>
                        <a14:backgroundMark x1="49273" y1="94175" x2="49273" y2="94175"/>
                        <a14:backgroundMark x1="49636" y1="84709" x2="49636" y2="84709"/>
                        <a14:backgroundMark x1="49636" y1="83738" x2="49636" y2="83738"/>
                        <a14:backgroundMark x1="70545" y1="97087" x2="72364" y2="98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93" y="1526528"/>
            <a:ext cx="7117253" cy="5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7530091" y="1520825"/>
            <a:ext cx="3777241" cy="1273323"/>
            <a:chOff x="7434841" y="1457058"/>
            <a:chExt cx="3777241" cy="1273323"/>
          </a:xfrm>
        </p:grpSpPr>
        <p:cxnSp>
          <p:nvCxnSpPr>
            <p:cNvPr id="3" name="직선 연결선 2"/>
            <p:cNvCxnSpPr>
              <a:endCxn id="7" idx="1"/>
            </p:cNvCxnSpPr>
            <p:nvPr/>
          </p:nvCxnSpPr>
          <p:spPr>
            <a:xfrm>
              <a:off x="7434841" y="2093720"/>
              <a:ext cx="15638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8998721" y="1457058"/>
              <a:ext cx="2213361" cy="127332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무기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날카로운 징이 달린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너클의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형태</a:t>
              </a:r>
            </a:p>
          </p:txBody>
        </p:sp>
      </p:grpSp>
      <p:cxnSp>
        <p:nvCxnSpPr>
          <p:cNvPr id="11" name="직선 연결선 10"/>
          <p:cNvCxnSpPr>
            <a:stCxn id="12" idx="3"/>
          </p:cNvCxnSpPr>
          <p:nvPr/>
        </p:nvCxnSpPr>
        <p:spPr>
          <a:xfrm>
            <a:off x="3238500" y="3143250"/>
            <a:ext cx="1504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7200" y="2424112"/>
            <a:ext cx="2781300" cy="143827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과도하게 느껴질 만큼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근육이 포인트</a:t>
            </a:r>
          </a:p>
        </p:txBody>
      </p:sp>
      <p:cxnSp>
        <p:nvCxnSpPr>
          <p:cNvPr id="15" name="직선 연결선 14"/>
          <p:cNvCxnSpPr>
            <a:endCxn id="16" idx="1"/>
          </p:cNvCxnSpPr>
          <p:nvPr/>
        </p:nvCxnSpPr>
        <p:spPr>
          <a:xfrm flipV="1">
            <a:off x="7023100" y="5481712"/>
            <a:ext cx="2070871" cy="4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093971" y="4845050"/>
            <a:ext cx="2213361" cy="127332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몸에 딱 떨어지는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군복 하의와 전투화</a:t>
            </a:r>
          </a:p>
        </p:txBody>
      </p:sp>
      <p:pic>
        <p:nvPicPr>
          <p:cNvPr id="3074" name="Picture 2" descr="G마켓 - 사막색/전투복/상하의 BDU세트/태양의 후예/군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66023" y="3370796"/>
            <a:ext cx="1469254" cy="14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tachment/너클/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009" y="94861"/>
            <a:ext cx="1894618" cy="14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58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0" y="152908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아니 피할 수 없었다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</a:t>
            </a:r>
            <a:endParaRPr lang="en-US" altLang="ko-KR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폭격이 끝났을 때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428752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7327" y="5210849"/>
            <a:ext cx="369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좌절을 극복하는 이미지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55" t="22296" r="7736" b="21258"/>
          <a:stretch/>
        </p:blipFill>
        <p:spPr>
          <a:xfrm>
            <a:off x="938724" y="1533393"/>
            <a:ext cx="3595014" cy="221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8331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324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하위 호환 캐릭터인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695</Words>
  <Application>Microsoft Office PowerPoint</Application>
  <PresentationFormat>와이드스크린</PresentationFormat>
  <Paragraphs>215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142</cp:revision>
  <dcterms:created xsi:type="dcterms:W3CDTF">2021-03-29T02:11:06Z</dcterms:created>
  <dcterms:modified xsi:type="dcterms:W3CDTF">2021-03-31T07:38:59Z</dcterms:modified>
</cp:coreProperties>
</file>